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17"/>
  </p:notesMasterIdLst>
  <p:sldIdLst>
    <p:sldId id="256" r:id="rId2"/>
    <p:sldId id="272" r:id="rId3"/>
    <p:sldId id="258" r:id="rId4"/>
    <p:sldId id="257" r:id="rId5"/>
    <p:sldId id="259" r:id="rId6"/>
    <p:sldId id="260" r:id="rId7"/>
    <p:sldId id="261" r:id="rId8"/>
    <p:sldId id="268" r:id="rId9"/>
    <p:sldId id="267" r:id="rId10"/>
    <p:sldId id="271" r:id="rId11"/>
    <p:sldId id="266" r:id="rId12"/>
    <p:sldId id="263" r:id="rId13"/>
    <p:sldId id="264" r:id="rId14"/>
    <p:sldId id="26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AB36B4"/>
    <a:srgbClr val="C1BD25"/>
    <a:srgbClr val="E1C80D"/>
    <a:srgbClr val="0000FF"/>
    <a:srgbClr val="663300"/>
    <a:srgbClr val="000000"/>
    <a:srgbClr val="00FF00"/>
    <a:srgbClr val="FF3300"/>
    <a:srgbClr val="CC0099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vertBarState="maximized">
    <p:restoredLeft sz="34587" autoAdjust="0"/>
    <p:restoredTop sz="94713" autoAdjust="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C91FA-53F5-4169-A503-86A87AFE3E13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5DF9A-54C1-46DD-B38D-1E41911B382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5DF9A-54C1-46DD-B38D-1E41911B382F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Tm="10180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AB50B19-59F7-48B8-928E-BB0F39B915E7}" type="datetimeFigureOut">
              <a:rPr lang="pl-PL" smtClean="0"/>
              <a:pPr/>
              <a:t>2017-01-26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80BEE2B-B998-444C-B0ED-089D8882D19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ransition spd="slow" advTm="10180">
    <p:zo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1.wav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0.wav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1.wav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12.wav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4.wav"/><Relationship Id="rId1" Type="http://schemas.openxmlformats.org/officeDocument/2006/relationships/tags" Target="../tags/tag1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5.wav"/><Relationship Id="rId1" Type="http://schemas.openxmlformats.org/officeDocument/2006/relationships/tags" Target="../tags/tag1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3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4.wav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5.wav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6.wav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7.wav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8.wav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audio9.wav"/><Relationship Id="rId1" Type="http://schemas.openxmlformats.org/officeDocument/2006/relationships/tags" Target="../tags/tag9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714356"/>
            <a:ext cx="8305800" cy="4786346"/>
          </a:xfrm>
        </p:spPr>
        <p:txBody>
          <a:bodyPr/>
          <a:lstStyle/>
          <a:p>
            <a:r>
              <a:rPr lang="pl-PL" sz="8800" dirty="0" smtClean="0">
                <a:solidFill>
                  <a:srgbClr val="FF3300"/>
                </a:solidFill>
                <a:latin typeface="Algerian" pitchFamily="82" charset="0"/>
              </a:rPr>
              <a:t>Kapliczki i </a:t>
            </a:r>
            <a:r>
              <a:rPr lang="pl-PL" sz="8000" dirty="0" err="1" smtClean="0">
                <a:solidFill>
                  <a:srgbClr val="FF0000"/>
                </a:solidFill>
                <a:latin typeface="Algerian" pitchFamily="82" charset="0"/>
              </a:rPr>
              <a:t>krzyŻe</a:t>
            </a:r>
            <a:r>
              <a:rPr lang="pl-PL" sz="8800" dirty="0" smtClean="0">
                <a:solidFill>
                  <a:srgbClr val="FF3300"/>
                </a:solidFill>
                <a:latin typeface="Algerian" pitchFamily="82" charset="0"/>
              </a:rPr>
              <a:t> na </a:t>
            </a:r>
            <a:r>
              <a:rPr lang="pl-PL" sz="8800" dirty="0" err="1" smtClean="0">
                <a:solidFill>
                  <a:srgbClr val="FF3300"/>
                </a:solidFill>
                <a:latin typeface="Algerian" pitchFamily="82" charset="0"/>
              </a:rPr>
              <a:t>Gorcowym</a:t>
            </a:r>
            <a:endParaRPr lang="pl-PL" sz="8800" dirty="0">
              <a:solidFill>
                <a:srgbClr val="FF3300"/>
              </a:solidFill>
              <a:latin typeface="Algerian" pitchFamily="82" charset="0"/>
            </a:endParaRPr>
          </a:p>
        </p:txBody>
      </p:sp>
      <p:pic>
        <p:nvPicPr>
          <p:cNvPr id="12" name="~PP954.WAV">
            <a:hlinkClick r:id="" action="ppaction://media"/>
          </p:cNvPr>
          <p:cNvPicPr>
            <a:picLocks noRot="1" noChangeAspect="1"/>
          </p:cNvPicPr>
          <p:nvPr>
            <a:wavAudioFile r:embed="rId2" name="~PP954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69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2976" y="-285776"/>
            <a:ext cx="8472518" cy="171451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  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Kapliczka murowana na       Równiach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Tarchałowskich</a:t>
            </a:r>
            <a:endParaRPr lang="pl-PL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Kapliczka murowana na Równiach </a:t>
            </a:r>
            <a:r>
              <a:rPr lang="pl-PL" dirty="0" err="1" smtClean="0">
                <a:solidFill>
                  <a:srgbClr val="0000FF"/>
                </a:solidFill>
                <a:latin typeface="Arial Black" pitchFamily="34" charset="0"/>
              </a:rPr>
              <a:t>Tarchałowskich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 to bardzo tajemnicza sprawa. O obecnie tam stojącej chyba nic nie napisano. Nie </a:t>
            </a:r>
            <a:r>
              <a:rPr lang="pl-PL" dirty="0" err="1" smtClean="0">
                <a:solidFill>
                  <a:srgbClr val="0000FF"/>
                </a:solidFill>
                <a:latin typeface="Arial Black" pitchFamily="34" charset="0"/>
              </a:rPr>
              <a:t>natkneliśmy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 się na żadną opublikowaną informacje, a sprawa sięga daleko w przeszłość naszej miejscowości. Stojąca teraz murowana, czworoboczna z wnęką, kapliczka nie wydaje się bardzo stara. Opowiadania o niej są na pewno znacznie starsze, a sięgać mogą nawet czasów przedhistorycznych Ochotnicy. Co o niej usłyszeliśmy od 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starszych 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ludzi nie nadaje się do publikacji.</a:t>
            </a:r>
            <a:endParaRPr lang="pl-PL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~PP3602.WAV">
            <a:hlinkClick r:id="" action="ppaction://media"/>
          </p:cNvPr>
          <p:cNvPicPr>
            <a:picLocks noRot="1" noChangeAspect="1"/>
          </p:cNvPicPr>
          <p:nvPr>
            <a:wavAudioFile r:embed="rId2" name="~PP3602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155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4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             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Stary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krzyŻ</a:t>
            </a:r>
            <a:endParaRPr lang="pl-PL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9" name="Picture 2" descr="D:\Users\Maks\Desktop\16295593_1851060628511226_1821484182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770980" y="1524000"/>
            <a:ext cx="3431677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Symbol zastępczy zawartości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   </a:t>
            </a:r>
            <a:r>
              <a:rPr lang="pl-PL" dirty="0" smtClean="0">
                <a:solidFill>
                  <a:srgbClr val="663300"/>
                </a:solidFill>
                <a:latin typeface="Arial Black" pitchFamily="34" charset="0"/>
              </a:rPr>
              <a:t>Krzyż który kiedyś był w tym miejscu, został zbudowany na 1000-lecie chrztu Polski. Był on niszczony przez człowieka z osiedla </a:t>
            </a:r>
            <a:r>
              <a:rPr lang="pl-PL" dirty="0" err="1" smtClean="0">
                <a:solidFill>
                  <a:srgbClr val="663300"/>
                </a:solidFill>
                <a:latin typeface="Arial Black" pitchFamily="34" charset="0"/>
              </a:rPr>
              <a:t>Skrodne</a:t>
            </a:r>
            <a:r>
              <a:rPr lang="pl-PL" dirty="0" smtClean="0">
                <a:solidFill>
                  <a:srgbClr val="663300"/>
                </a:solidFill>
                <a:latin typeface="Arial Black" pitchFamily="34" charset="0"/>
              </a:rPr>
              <a:t> chorego psychicznie. Ten człowiek w nocy chodził i podcinał go siekierą. Jednak mieszkańcy go naprawiali. Krzyż w końcu całkowicie uległ zniszczeniu ze starości. Krzyż przeniesiono i zbudowano w innym miejscu zwanym „Krzyżowy </a:t>
            </a:r>
            <a:r>
              <a:rPr lang="pl-PL" dirty="0" err="1" smtClean="0">
                <a:solidFill>
                  <a:srgbClr val="663300"/>
                </a:solidFill>
                <a:latin typeface="Arial Black" pitchFamily="34" charset="0"/>
              </a:rPr>
              <a:t>gronik</a:t>
            </a:r>
            <a:r>
              <a:rPr lang="pl-PL" dirty="0" smtClean="0">
                <a:solidFill>
                  <a:srgbClr val="663300"/>
                </a:solidFill>
                <a:latin typeface="Arial Black" pitchFamily="34" charset="0"/>
              </a:rPr>
              <a:t>”</a:t>
            </a:r>
          </a:p>
        </p:txBody>
      </p:sp>
      <p:pic>
        <p:nvPicPr>
          <p:cNvPr id="10" name="~PP3070.WAV">
            <a:hlinkClick r:id="" action="ppaction://media"/>
          </p:cNvPr>
          <p:cNvPicPr>
            <a:picLocks noRot="1" noChangeAspect="1"/>
          </p:cNvPicPr>
          <p:nvPr>
            <a:wavAudioFile r:embed="rId2" name="~PP3070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27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                   </a:t>
            </a:r>
            <a:r>
              <a:rPr lang="pl-PL" b="1" dirty="0" smtClean="0">
                <a:solidFill>
                  <a:srgbClr val="FF3300"/>
                </a:solidFill>
                <a:latin typeface="Algerian" pitchFamily="82" charset="0"/>
              </a:rPr>
              <a:t>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KrzyŻowy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gronik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>
                <a:solidFill>
                  <a:srgbClr val="CC0099"/>
                </a:solidFill>
                <a:latin typeface="Arial Black" pitchFamily="34" charset="0"/>
              </a:rPr>
              <a:t>   W to miejsce przeniesiono drewniany Krzyż. </a:t>
            </a:r>
            <a:r>
              <a:rPr lang="pl-PL" dirty="0" err="1" smtClean="0">
                <a:solidFill>
                  <a:srgbClr val="CC0099"/>
                </a:solidFill>
                <a:latin typeface="Arial Black" pitchFamily="34" charset="0"/>
              </a:rPr>
              <a:t>Krzyż</a:t>
            </a:r>
            <a:r>
              <a:rPr lang="pl-PL" dirty="0" smtClean="0">
                <a:solidFill>
                  <a:srgbClr val="CC0099"/>
                </a:solidFill>
                <a:latin typeface="Arial Black" pitchFamily="34" charset="0"/>
              </a:rPr>
              <a:t> w tym miejscu został zbudowany po wojnie. Został odwiedzony przez papieża Jana Pawła </a:t>
            </a:r>
            <a:r>
              <a:rPr lang="pl-PL" dirty="0" err="1" smtClean="0">
                <a:solidFill>
                  <a:srgbClr val="CC0099"/>
                </a:solidFill>
                <a:latin typeface="Arial Black" pitchFamily="34" charset="0"/>
              </a:rPr>
              <a:t>ll</a:t>
            </a:r>
            <a:r>
              <a:rPr lang="pl-PL" dirty="0" smtClean="0">
                <a:solidFill>
                  <a:srgbClr val="CC0099"/>
                </a:solidFill>
                <a:latin typeface="Arial Black" pitchFamily="34" charset="0"/>
              </a:rPr>
              <a:t>. Krzyż zbudował śp. Jan </a:t>
            </a:r>
            <a:r>
              <a:rPr lang="pl-PL" dirty="0" err="1" smtClean="0">
                <a:solidFill>
                  <a:srgbClr val="CC0099"/>
                </a:solidFill>
                <a:latin typeface="Arial Black" pitchFamily="34" charset="0"/>
              </a:rPr>
              <a:t>Kotelnicki</a:t>
            </a:r>
            <a:r>
              <a:rPr lang="pl-PL" dirty="0" smtClean="0">
                <a:solidFill>
                  <a:srgbClr val="CC0099"/>
                </a:solidFill>
                <a:latin typeface="Arial Black" pitchFamily="34" charset="0"/>
              </a:rPr>
              <a:t> w 80 latach. Krzyż jest na szlaku papieskim</a:t>
            </a:r>
            <a:r>
              <a:rPr lang="pl-PL" dirty="0" smtClean="0">
                <a:latin typeface="Arial Black" pitchFamily="34" charset="0"/>
              </a:rPr>
              <a:t>.  </a:t>
            </a:r>
          </a:p>
          <a:p>
            <a:pPr>
              <a:buNone/>
            </a:pPr>
            <a:endParaRPr lang="pl-PL" dirty="0"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00175"/>
            <a:ext cx="4135438" cy="45828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~PP2903.WAV">
            <a:hlinkClick r:id="" action="ppaction://media"/>
          </p:cNvPr>
          <p:cNvPicPr>
            <a:picLocks noRot="1" noChangeAspect="1"/>
          </p:cNvPicPr>
          <p:nvPr>
            <a:wavAudioFile r:embed="rId2" name="~PP2903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602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>
                <a:solidFill>
                  <a:schemeClr val="bg1"/>
                </a:solidFill>
                <a:latin typeface="Arial Black" pitchFamily="34" charset="0"/>
              </a:rPr>
              <a:t>  Dziękujemy panu Leszkowi Wołkowi, naszym rodzinom, sąsiadom, oraz ks. Józefowi Urbaniak za poświęcenie nam swojego czasu i udzielenie informacji o kapliczkach na </a:t>
            </a:r>
            <a:r>
              <a:rPr lang="pl-PL" dirty="0" err="1" smtClean="0">
                <a:solidFill>
                  <a:schemeClr val="bg1"/>
                </a:solidFill>
                <a:latin typeface="Arial Black" pitchFamily="34" charset="0"/>
              </a:rPr>
              <a:t>Gorcowym</a:t>
            </a:r>
            <a:r>
              <a:rPr lang="pl-PL" dirty="0" smtClean="0">
                <a:solidFill>
                  <a:schemeClr val="bg1"/>
                </a:solidFill>
                <a:latin typeface="Arial Black" pitchFamily="34" charset="0"/>
              </a:rPr>
              <a:t>.</a:t>
            </a:r>
            <a:endParaRPr lang="pl-PL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           </a:t>
            </a:r>
            <a:r>
              <a:rPr lang="pl-PL" sz="4800" dirty="0" err="1" smtClean="0">
                <a:solidFill>
                  <a:srgbClr val="FF0000"/>
                </a:solidFill>
                <a:latin typeface="Algerian" pitchFamily="82" charset="0"/>
              </a:rPr>
              <a:t>PodziĘkowanie</a:t>
            </a:r>
            <a:endParaRPr lang="pl-PL" sz="48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9" name="~PP1097.WAV">
            <a:hlinkClick r:id="" action="ppaction://media"/>
          </p:cNvPr>
          <p:cNvPicPr>
            <a:picLocks noRot="1" noChangeAspect="1"/>
          </p:cNvPicPr>
          <p:nvPr>
            <a:wavAudioFile r:embed="rId2" name="~PP1097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38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14400" y="1571612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400" dirty="0" smtClean="0">
                <a:solidFill>
                  <a:srgbClr val="FF0000"/>
                </a:solidFill>
                <a:latin typeface="Arial Black" pitchFamily="34" charset="0"/>
              </a:rPr>
              <a:t>Maksymilian Polczyk</a:t>
            </a:r>
          </a:p>
          <a:p>
            <a:pPr>
              <a:buNone/>
            </a:pPr>
            <a:r>
              <a:rPr lang="pl-PL" sz="4400" dirty="0" smtClean="0">
                <a:solidFill>
                  <a:srgbClr val="FF0000"/>
                </a:solidFill>
                <a:latin typeface="Arial Black" pitchFamily="34" charset="0"/>
              </a:rPr>
              <a:t>Józef </a:t>
            </a:r>
            <a:r>
              <a:rPr lang="pl-PL" sz="4400" dirty="0" err="1" smtClean="0">
                <a:solidFill>
                  <a:srgbClr val="FF0000"/>
                </a:solidFill>
                <a:latin typeface="Arial Black" pitchFamily="34" charset="0"/>
              </a:rPr>
              <a:t>Brusiński</a:t>
            </a:r>
            <a:endParaRPr lang="pl-PL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pl-PL" sz="4400" dirty="0" smtClean="0">
                <a:solidFill>
                  <a:srgbClr val="FF0000"/>
                </a:solidFill>
                <a:latin typeface="Arial Black" pitchFamily="34" charset="0"/>
              </a:rPr>
              <a:t>Wojciech </a:t>
            </a:r>
            <a:r>
              <a:rPr lang="pl-PL" sz="4400" dirty="0" err="1" smtClean="0">
                <a:solidFill>
                  <a:srgbClr val="FF0000"/>
                </a:solidFill>
                <a:latin typeface="Arial Black" pitchFamily="34" charset="0"/>
              </a:rPr>
              <a:t>Jamiński</a:t>
            </a:r>
            <a:endParaRPr lang="pl-PL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endParaRPr lang="pl-PL" sz="44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</a:t>
            </a:r>
            <a:r>
              <a:rPr lang="pl-PL" sz="4800" dirty="0" smtClean="0">
                <a:solidFill>
                  <a:srgbClr val="FF0000"/>
                </a:solidFill>
                <a:latin typeface="Algerian" pitchFamily="82" charset="0"/>
              </a:rPr>
              <a:t>Prezentacje wykonali</a:t>
            </a:r>
            <a:endParaRPr lang="pl-PL" sz="48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6" name="~PP1060.WAV">
            <a:hlinkClick r:id="" action="ppaction://media"/>
          </p:cNvPr>
          <p:cNvPicPr>
            <a:picLocks noRot="1" noChangeAspect="1"/>
          </p:cNvPicPr>
          <p:nvPr>
            <a:wavAudioFile r:embed="rId2" name="~PP1060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45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776798"/>
          </a:xfrm>
        </p:spPr>
        <p:txBody>
          <a:bodyPr>
            <a:normAutofit/>
          </a:bodyPr>
          <a:lstStyle/>
          <a:p>
            <a:r>
              <a:rPr lang="pl-PL" sz="8800" dirty="0" smtClean="0">
                <a:solidFill>
                  <a:srgbClr val="FF0000"/>
                </a:solidFill>
                <a:latin typeface="Algerian" pitchFamily="82" charset="0"/>
              </a:rPr>
              <a:t>   </a:t>
            </a:r>
            <a:r>
              <a:rPr lang="pl-PL" sz="8800" dirty="0" err="1" smtClean="0">
                <a:solidFill>
                  <a:srgbClr val="FF0000"/>
                </a:solidFill>
                <a:latin typeface="Algerian" pitchFamily="82" charset="0"/>
              </a:rPr>
              <a:t>DziĘkujemy</a:t>
            </a:r>
            <a:r>
              <a:rPr lang="pl-PL" sz="8800" dirty="0" smtClean="0">
                <a:solidFill>
                  <a:srgbClr val="FF0000"/>
                </a:solidFill>
                <a:latin typeface="Algerian" pitchFamily="82" charset="0"/>
              </a:rPr>
              <a:t>            </a:t>
            </a:r>
            <a:r>
              <a:rPr lang="pl-PL" sz="800" dirty="0" smtClean="0">
                <a:solidFill>
                  <a:srgbClr val="FF0000"/>
                </a:solidFill>
                <a:latin typeface="Algerian" pitchFamily="82" charset="0"/>
              </a:rPr>
              <a:t>.</a:t>
            </a:r>
            <a:r>
              <a:rPr lang="pl-PL" sz="8800" dirty="0" smtClean="0">
                <a:solidFill>
                  <a:srgbClr val="FF0000"/>
                </a:solidFill>
                <a:latin typeface="Algerian" pitchFamily="82" charset="0"/>
              </a:rPr>
              <a:t>     za </a:t>
            </a:r>
            <a:r>
              <a:rPr lang="pl-PL" sz="8800" dirty="0" err="1" smtClean="0">
                <a:solidFill>
                  <a:srgbClr val="FF0000"/>
                </a:solidFill>
                <a:latin typeface="Algerian" pitchFamily="82" charset="0"/>
              </a:rPr>
              <a:t>uwagĘ</a:t>
            </a:r>
            <a:endParaRPr lang="pl-PL" sz="88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6" name="~PP2415.WAV">
            <a:hlinkClick r:id="" action="ppaction://media"/>
          </p:cNvPr>
          <p:cNvPicPr>
            <a:picLocks noRot="1" noChangeAspect="1"/>
          </p:cNvPicPr>
          <p:nvPr>
            <a:wavAudioFile r:embed="rId2" name="~PP2415.WAV"/>
          </p:nvPr>
        </p:nvPicPr>
        <p:blipFill>
          <a:blip r:embed="rId4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952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sz="4400" dirty="0">
              <a:solidFill>
                <a:srgbClr val="FF0000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76468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rgbClr val="FF0000"/>
                </a:solidFill>
              </a:rPr>
              <a:t>Jesteśmy młodymi mieszkańcami osiedla </a:t>
            </a:r>
            <a:r>
              <a:rPr lang="pl-PL" sz="4000" dirty="0" err="1" smtClean="0">
                <a:solidFill>
                  <a:srgbClr val="FF0000"/>
                </a:solidFill>
              </a:rPr>
              <a:t>Gorcowe</a:t>
            </a:r>
            <a:r>
              <a:rPr lang="pl-PL" sz="4000" dirty="0" smtClean="0">
                <a:solidFill>
                  <a:srgbClr val="FF0000"/>
                </a:solidFill>
              </a:rPr>
              <a:t> które posiada najwięcej kapliczek we wsi.</a:t>
            </a:r>
            <a:br>
              <a:rPr lang="pl-PL" sz="4000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pic>
        <p:nvPicPr>
          <p:cNvPr id="1026" name="Picture 2" descr="J:\DCIM\Camera\IMG_20170126_1556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000240"/>
            <a:ext cx="5429288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~PP379.WAV">
            <a:hlinkClick r:id="" action="ppaction://media"/>
          </p:cNvPr>
          <p:cNvPicPr>
            <a:picLocks noRot="1" noChangeAspect="1"/>
          </p:cNvPicPr>
          <p:nvPr>
            <a:wavAudioFile r:embed="rId2" name="~PP379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85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FF0000"/>
                </a:solidFill>
              </a:rPr>
              <a:t>           </a:t>
            </a:r>
            <a:r>
              <a:rPr lang="pl-PL" sz="4400" dirty="0" smtClean="0">
                <a:solidFill>
                  <a:srgbClr val="FF0000"/>
                </a:solidFill>
                <a:latin typeface="Algerian" pitchFamily="82" charset="0"/>
              </a:rPr>
              <a:t>Kapliczka na </a:t>
            </a:r>
            <a:r>
              <a:rPr lang="pl-PL" sz="4400" dirty="0" err="1" smtClean="0">
                <a:solidFill>
                  <a:srgbClr val="FF0000"/>
                </a:solidFill>
                <a:latin typeface="Algerian" pitchFamily="82" charset="0"/>
              </a:rPr>
              <a:t>gorcu</a:t>
            </a:r>
            <a:endParaRPr lang="pl-PL" sz="4000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 bwMode="auto">
          <a:xfrm>
            <a:off x="457200" y="1785926"/>
            <a:ext cx="4257676" cy="3500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Symbol zastępczy tekstu 5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9053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200" dirty="0" smtClean="0">
                <a:solidFill>
                  <a:srgbClr val="FF0000"/>
                </a:solidFill>
                <a:latin typeface="Arial Black" pitchFamily="34" charset="0"/>
              </a:rPr>
              <a:t>   w październiku 1944 r. doszło do bitwy ochotnickiej pomiędzy oddziałami niemieckimi a IV batalionem 1. Pułku Strzelców Podhalańskich AK oraz partyzantami radzieckimi. Starcia toczyły się w rejonie Gorca. Na pamiątkę tych wydarzeń zbudowano kapliczkę.</a:t>
            </a:r>
            <a:endParaRPr lang="pl-PL" sz="2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~PP2188.WAV">
            <a:hlinkClick r:id="" action="ppaction://media"/>
          </p:cNvPr>
          <p:cNvPicPr>
            <a:picLocks noRot="1" noChangeAspect="1"/>
          </p:cNvPicPr>
          <p:nvPr>
            <a:wavAudioFile r:embed="rId2" name="~PP2188.WAV"/>
          </p:nvPr>
        </p:nvPicPr>
        <p:blipFill>
          <a:blip r:embed="rId6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8614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Algerian" pitchFamily="82" charset="0"/>
              </a:rPr>
              <a:t>Kapliczka u państwa Tarchałów</a:t>
            </a:r>
            <a:r>
              <a:rPr lang="pl-PL" b="1" dirty="0" smtClean="0">
                <a:latin typeface="Algerian" pitchFamily="82" charset="0"/>
              </a:rPr>
              <a:t/>
            </a:r>
            <a:br>
              <a:rPr lang="pl-PL" b="1" dirty="0" smtClean="0">
                <a:latin typeface="Algerian" pitchFamily="82" charset="0"/>
              </a:rPr>
            </a:br>
            <a:endParaRPr lang="pl-PL" dirty="0">
              <a:latin typeface="Algerian" pitchFamily="82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>
                <a:solidFill>
                  <a:srgbClr val="00B0F0"/>
                </a:solidFill>
                <a:latin typeface="Arial Black" pitchFamily="34" charset="0"/>
              </a:rPr>
              <a:t>   </a:t>
            </a:r>
            <a:r>
              <a:rPr lang="pl-PL" sz="2000" dirty="0" smtClean="0">
                <a:solidFill>
                  <a:srgbClr val="00B0F0"/>
                </a:solidFill>
                <a:latin typeface="Arial Black" pitchFamily="34" charset="0"/>
              </a:rPr>
              <a:t>Według informacji zgromadzonych od ludzi w miejscu kapliczki dawniej była karczma. Podobno podczas jednej zabawy pobiło się dwóch mężczyzn i jeden uczestnik bójki zginął. Na pamiątkę tego wydarzenia zbudowano kapliczkę. Niestety to legenda przekazywana ustnie nie wiadomo czy to prawda ponieważ wydarzenia te miały miejsce ponad 100 lat temu.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5018201" y="1524000"/>
            <a:ext cx="3319235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~PP2833.WAV">
            <a:hlinkClick r:id="" action="ppaction://media"/>
          </p:cNvPr>
          <p:cNvPicPr>
            <a:picLocks noRot="1" noChangeAspect="1"/>
          </p:cNvPicPr>
          <p:nvPr>
            <a:wavAudioFile r:embed="rId2" name="~PP2833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154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  <a:latin typeface="Algerian" pitchFamily="82" charset="0"/>
              </a:rPr>
              <a:t>Kapliczka na starym jaworze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8662" y="1000108"/>
            <a:ext cx="3143272" cy="52384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000000"/>
                </a:solidFill>
                <a:latin typeface="Arial Black" pitchFamily="34" charset="0"/>
              </a:rPr>
              <a:t>    Jawor na którym jest kapliczka ma blisko 200 lat. Powieszono ją tam ponieważ ludzie mówili że na polu koło </a:t>
            </a:r>
            <a:r>
              <a:rPr lang="pl-PL" dirty="0" err="1" smtClean="0">
                <a:solidFill>
                  <a:srgbClr val="000000"/>
                </a:solidFill>
                <a:latin typeface="Arial Black" pitchFamily="34" charset="0"/>
              </a:rPr>
              <a:t>jawora</a:t>
            </a:r>
            <a:r>
              <a:rPr lang="pl-PL" dirty="0" smtClean="0">
                <a:solidFill>
                  <a:srgbClr val="000000"/>
                </a:solidFill>
                <a:latin typeface="Arial Black" pitchFamily="34" charset="0"/>
              </a:rPr>
              <a:t> straszy. Odkąd wisi kapliczka nikt o tym nie wspomniał. Kapliczkę zrobił pan Jan Anonim,</a:t>
            </a:r>
          </a:p>
          <a:p>
            <a:pPr>
              <a:buNone/>
            </a:pPr>
            <a:r>
              <a:rPr lang="pl-PL" dirty="0" smtClean="0">
                <a:solidFill>
                  <a:srgbClr val="000000"/>
                </a:solidFill>
                <a:latin typeface="Arial Black" pitchFamily="34" charset="0"/>
              </a:rPr>
              <a:t>    który wyjechał do Ameryki.</a:t>
            </a:r>
          </a:p>
          <a:p>
            <a:pPr>
              <a:buNone/>
            </a:pPr>
            <a:endParaRPr lang="pl-PL" dirty="0">
              <a:solidFill>
                <a:srgbClr val="00FF00"/>
              </a:solidFill>
            </a:endParaRPr>
          </a:p>
        </p:txBody>
      </p:sp>
      <p:pic>
        <p:nvPicPr>
          <p:cNvPr id="11" name="~PP3528.WAV">
            <a:hlinkClick r:id="" action="ppaction://media"/>
          </p:cNvPr>
          <p:cNvPicPr>
            <a:picLocks noRot="1" noChangeAspect="1"/>
          </p:cNvPicPr>
          <p:nvPr>
            <a:wavAudioFile r:embed="rId2" name="~PP3528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340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          </a:t>
            </a:r>
            <a:r>
              <a:rPr lang="pl-PL" b="1" dirty="0" smtClean="0">
                <a:solidFill>
                  <a:srgbClr val="FF0000"/>
                </a:solidFill>
                <a:latin typeface="Algerian" pitchFamily="82" charset="0"/>
              </a:rPr>
              <a:t>Kapliczka św. Antoniego</a:t>
            </a:r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339933"/>
                </a:solidFill>
                <a:latin typeface="Arial Black" pitchFamily="34" charset="0"/>
              </a:rPr>
              <a:t>    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Kapliczka 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która została </a:t>
            </a:r>
            <a:r>
              <a:rPr lang="pl-PL" dirty="0" err="1" smtClean="0">
                <a:solidFill>
                  <a:srgbClr val="0000FF"/>
                </a:solidFill>
                <a:latin typeface="Arial Black" pitchFamily="34" charset="0"/>
              </a:rPr>
              <a:t>zasponsorowana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 przez Rozalię Urbaniak. Kobieta chciała by kapliczka powstała aby można było przy niej odprawiać majówki. Tak też jest, co roku odprawiane przy kaplicy są majówki, na które przychodzą okoliczni mieszkańcy </a:t>
            </a:r>
            <a:r>
              <a:rPr lang="pl-PL" dirty="0" err="1" smtClean="0">
                <a:solidFill>
                  <a:srgbClr val="0000FF"/>
                </a:solidFill>
                <a:latin typeface="Arial Black" pitchFamily="34" charset="0"/>
              </a:rPr>
              <a:t>Gorcowego</a:t>
            </a:r>
            <a:r>
              <a:rPr lang="pl-PL" dirty="0" smtClean="0">
                <a:solidFill>
                  <a:srgbClr val="0000FF"/>
                </a:solidFill>
                <a:latin typeface="Arial Black" pitchFamily="34" charset="0"/>
              </a:rPr>
              <a:t>.  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500174"/>
            <a:ext cx="3211703" cy="45720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~PP2399.WAV">
            <a:hlinkClick r:id="" action="ppaction://media"/>
          </p:cNvPr>
          <p:cNvPicPr>
            <a:picLocks noRot="1" noChangeAspect="1"/>
          </p:cNvPicPr>
          <p:nvPr>
            <a:wavAudioFile r:embed="rId2" name="~PP2399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6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FF0000"/>
                </a:solidFill>
              </a:rPr>
              <a:t>         </a:t>
            </a:r>
            <a:br>
              <a:rPr lang="pl-PL" b="1" i="1" dirty="0" smtClean="0">
                <a:solidFill>
                  <a:srgbClr val="FF0000"/>
                </a:solidFill>
              </a:rPr>
            </a:br>
            <a:r>
              <a:rPr lang="pl-PL" b="1" i="1" dirty="0" smtClean="0">
                <a:solidFill>
                  <a:srgbClr val="FF0000"/>
                </a:solidFill>
              </a:rPr>
              <a:t>         </a:t>
            </a:r>
            <a:r>
              <a:rPr lang="pl-PL" b="1" i="1" dirty="0" smtClean="0">
                <a:solidFill>
                  <a:srgbClr val="FF0000"/>
                </a:solidFill>
                <a:latin typeface="Algerian" pitchFamily="82" charset="0"/>
              </a:rPr>
              <a:t>Kapliczka  Św. Floriana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464221" y="1524000"/>
            <a:ext cx="4045196" cy="4572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AB36B4"/>
                </a:solidFill>
                <a:latin typeface="Arial Black" pitchFamily="34" charset="0"/>
              </a:rPr>
              <a:t>U państwa Urbaniaków w ogrodzie przed domem stoi kapliczka św. Floriana patrona strażaków . Stoi tam ponieważ </a:t>
            </a:r>
            <a:r>
              <a:rPr lang="pl-PL" dirty="0" smtClean="0">
                <a:solidFill>
                  <a:srgbClr val="AB36B4"/>
                </a:solidFill>
                <a:latin typeface="Arial Black" pitchFamily="34" charset="0"/>
              </a:rPr>
              <a:t>śp. Jan </a:t>
            </a:r>
            <a:r>
              <a:rPr lang="pl-PL" dirty="0" err="1" smtClean="0">
                <a:solidFill>
                  <a:srgbClr val="AB36B4"/>
                </a:solidFill>
                <a:latin typeface="Arial Black" pitchFamily="34" charset="0"/>
              </a:rPr>
              <a:t>Kotelnicki</a:t>
            </a:r>
            <a:r>
              <a:rPr lang="pl-PL" dirty="0" smtClean="0">
                <a:solidFill>
                  <a:srgbClr val="AB36B4"/>
                </a:solidFill>
                <a:latin typeface="Arial Black" pitchFamily="34" charset="0"/>
              </a:rPr>
              <a:t> bardzo długo był strażakiem, jego zięć i wnuk również są strażakami. Więc pan Jan postanowił wybudować kapliczkę  z wizerunkiem patrona straży.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12" name="~PP1961.WAV">
            <a:hlinkClick r:id="" action="ppaction://media"/>
          </p:cNvPr>
          <p:cNvPicPr>
            <a:picLocks noRot="1" noChangeAspect="1"/>
          </p:cNvPicPr>
          <p:nvPr>
            <a:wavAudioFile r:embed="rId2" name="~PP1961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369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       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Kapliczka koło  mostu na                </a:t>
            </a:r>
            <a:r>
              <a:rPr lang="pl-PL" sz="900" dirty="0" smtClean="0">
                <a:solidFill>
                  <a:schemeClr val="tx1"/>
                </a:solidFill>
                <a:latin typeface="Algerian" pitchFamily="82" charset="0"/>
              </a:rPr>
              <a:t>. </a:t>
            </a:r>
            <a:r>
              <a:rPr lang="pl-PL" dirty="0" smtClean="0">
                <a:solidFill>
                  <a:schemeClr val="tx1"/>
                </a:solidFill>
                <a:latin typeface="Algerian" pitchFamily="82" charset="0"/>
              </a:rPr>
              <a:t> 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                      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Gorcowym</a:t>
            </a:r>
            <a:endParaRPr lang="pl-PL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602048" y="1524000"/>
            <a:ext cx="3769542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FF3300"/>
                </a:solidFill>
                <a:latin typeface="Arial Black" pitchFamily="34" charset="0"/>
              </a:rPr>
              <a:t>Jednej nocy starsza pani wracała z kościoła. Gdy przeszła most na </a:t>
            </a:r>
            <a:r>
              <a:rPr lang="pl-PL" dirty="0" err="1" smtClean="0">
                <a:solidFill>
                  <a:srgbClr val="FF3300"/>
                </a:solidFill>
                <a:latin typeface="Arial Black" pitchFamily="34" charset="0"/>
              </a:rPr>
              <a:t>Gorcowym</a:t>
            </a:r>
            <a:r>
              <a:rPr lang="pl-PL" dirty="0" smtClean="0">
                <a:solidFill>
                  <a:srgbClr val="FF3300"/>
                </a:solidFill>
                <a:latin typeface="Arial Black" pitchFamily="34" charset="0"/>
              </a:rPr>
              <a:t>,</a:t>
            </a:r>
          </a:p>
          <a:p>
            <a:pPr>
              <a:buNone/>
            </a:pPr>
            <a:r>
              <a:rPr lang="pl-PL" dirty="0" smtClean="0">
                <a:solidFill>
                  <a:srgbClr val="FF3300"/>
                </a:solidFill>
                <a:latin typeface="Arial Black" pitchFamily="34" charset="0"/>
              </a:rPr>
              <a:t>     zobaczyła za sobą wielkiego mężczyznę. Staruszka nie odwracała się tylko szła przed siebie. Z każdym krokiem człowiek rósł w jej oczach.</a:t>
            </a:r>
          </a:p>
          <a:p>
            <a:pPr>
              <a:buNone/>
            </a:pPr>
            <a:r>
              <a:rPr lang="pl-PL" dirty="0" smtClean="0">
                <a:solidFill>
                  <a:srgbClr val="FF3300"/>
                </a:solidFill>
                <a:latin typeface="Arial Black" pitchFamily="34" charset="0"/>
              </a:rPr>
              <a:t>     Pani poszła przez pola na skróty do domu, mężczyzna szedł ciągle za nią. Gdy w końcu nerwowo się odwróciła nikogo za nią nie było. Po tym wydarzeniu jej brat zbudował kapliczkę i powiesił ją na drzewie za mostem. Kapliczka ta upamiętnia również śmierć panów Stanisława </a:t>
            </a:r>
            <a:r>
              <a:rPr lang="pl-PL" dirty="0" err="1" smtClean="0">
                <a:solidFill>
                  <a:srgbClr val="FF3300"/>
                </a:solidFill>
                <a:latin typeface="Arial Black" pitchFamily="34" charset="0"/>
              </a:rPr>
              <a:t>Brusińskiego</a:t>
            </a:r>
            <a:r>
              <a:rPr lang="pl-PL" dirty="0" smtClean="0">
                <a:solidFill>
                  <a:srgbClr val="FF3300"/>
                </a:solidFill>
                <a:latin typeface="Arial Black" pitchFamily="34" charset="0"/>
              </a:rPr>
              <a:t> i Ludwika </a:t>
            </a:r>
            <a:r>
              <a:rPr lang="pl-PL" dirty="0" smtClean="0">
                <a:solidFill>
                  <a:srgbClr val="FF3300"/>
                </a:solidFill>
                <a:latin typeface="Arial Black" pitchFamily="34" charset="0"/>
              </a:rPr>
              <a:t>Jagieła </a:t>
            </a:r>
            <a:r>
              <a:rPr lang="pl-PL" dirty="0" smtClean="0">
                <a:solidFill>
                  <a:srgbClr val="FF3300"/>
                </a:solidFill>
                <a:latin typeface="Arial Black" pitchFamily="34" charset="0"/>
              </a:rPr>
              <a:t>podczas budowy nowego mostu.</a:t>
            </a:r>
          </a:p>
          <a:p>
            <a:endParaRPr lang="pl-PL" dirty="0"/>
          </a:p>
        </p:txBody>
      </p:sp>
      <p:pic>
        <p:nvPicPr>
          <p:cNvPr id="11" name="~PP247.WAV">
            <a:hlinkClick r:id="" action="ppaction://media"/>
          </p:cNvPr>
          <p:cNvPicPr>
            <a:picLocks noRot="1" noChangeAspect="1"/>
          </p:cNvPicPr>
          <p:nvPr>
            <a:wavAudioFile r:embed="rId2" name="~PP247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6213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                                                                                                          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Kapliczka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poŚwiĘcona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 zmarłym         </a:t>
            </a:r>
            <a:r>
              <a:rPr lang="pl-PL" sz="600" dirty="0" smtClean="0">
                <a:solidFill>
                  <a:srgbClr val="FF0000"/>
                </a:solidFill>
                <a:latin typeface="Algerian" pitchFamily="82" charset="0"/>
              </a:rPr>
              <a:t>. 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      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mieszkaŃcom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 </a:t>
            </a:r>
            <a:r>
              <a:rPr lang="pl-PL" dirty="0" err="1" smtClean="0">
                <a:solidFill>
                  <a:srgbClr val="FF0000"/>
                </a:solidFill>
                <a:latin typeface="Algerian" pitchFamily="82" charset="0"/>
              </a:rPr>
              <a:t>Gorcowego</a:t>
            </a:r>
            <a:r>
              <a:rPr lang="pl-PL" dirty="0" smtClean="0">
                <a:solidFill>
                  <a:srgbClr val="FF0000"/>
                </a:solidFill>
                <a:latin typeface="Algerian" pitchFamily="82" charset="0"/>
              </a:rPr>
              <a:t>                     </a:t>
            </a:r>
            <a:endParaRPr lang="pl-PL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  Kapliczkę zrobił Jan Kurzeja, dla upamiętnienia zmarłych podczas l wojny światowej i wojny bolszewickiej mieszkańców </a:t>
            </a:r>
            <a:r>
              <a:rPr lang="pl-PL" dirty="0" err="1" smtClean="0">
                <a:solidFill>
                  <a:srgbClr val="FF0000"/>
                </a:solidFill>
                <a:latin typeface="Arial Black" pitchFamily="34" charset="0"/>
              </a:rPr>
              <a:t>Gorcowego</a:t>
            </a:r>
            <a:r>
              <a:rPr lang="pl-PL" dirty="0" smtClean="0">
                <a:solidFill>
                  <a:srgbClr val="FF0000"/>
                </a:solidFill>
                <a:latin typeface="Arial Black" pitchFamily="34" charset="0"/>
              </a:rPr>
              <a:t>: Franciszka Urbaniaka, Józefa Farona, Józefa Urbaniaka, Wojciecha Kurzeję. Wcześniej w tym miejscu stała inna kapliczka ale rozpadła się ze starości.</a:t>
            </a:r>
            <a:endParaRPr lang="pl-PL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050" name="Picture 2" descr="D:\Users\Maks\Desktop\16128129_1832180477000281_1404415851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~PP1133.WAV">
            <a:hlinkClick r:id="" action="ppaction://media"/>
          </p:cNvPr>
          <p:cNvPicPr>
            <a:picLocks noRot="1" noChangeAspect="1"/>
          </p:cNvPicPr>
          <p:nvPr>
            <a:wavAudioFile r:embed="rId2" name="~PP1133.WAV"/>
          </p:nvPr>
        </p:nvPicPr>
        <p:blipFill>
          <a:blip r:embed="rId5"/>
          <a:stretch>
            <a:fillRect/>
          </a:stretch>
        </p:blipFill>
        <p:spPr>
          <a:xfrm>
            <a:off x="8674100" y="63881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231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7|5.3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Niestandardowy 2">
      <a:dk1>
        <a:sysClr val="windowText" lastClr="000000"/>
      </a:dk1>
      <a:lt1>
        <a:sysClr val="window" lastClr="FFFFFF"/>
      </a:lt1>
      <a:dk2>
        <a:srgbClr val="6EF707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561</TotalTime>
  <Words>660</Words>
  <Application>Microsoft Office PowerPoint</Application>
  <PresentationFormat>Pokaz na ekranie (4:3)</PresentationFormat>
  <Paragraphs>33</Paragraphs>
  <Slides>15</Slides>
  <Notes>1</Notes>
  <HiddenSlides>0</HiddenSlides>
  <MMClips>15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Papier</vt:lpstr>
      <vt:lpstr>Kapliczki i krzyŻe na Gorcowym</vt:lpstr>
      <vt:lpstr>Jesteśmy młodymi mieszkańcami osiedla Gorcowe które posiada najwięcej kapliczek we wsi. </vt:lpstr>
      <vt:lpstr>           Kapliczka na gorcu</vt:lpstr>
      <vt:lpstr>Kapliczka u państwa Tarchałów </vt:lpstr>
      <vt:lpstr>Kapliczka na starym jaworze </vt:lpstr>
      <vt:lpstr>          Kapliczka św. Antoniego </vt:lpstr>
      <vt:lpstr>                   Kapliczka  Św. Floriana </vt:lpstr>
      <vt:lpstr>       Kapliczka koło  mostu na                .                         Gorcowym</vt:lpstr>
      <vt:lpstr>                                                                                                             Kapliczka poŚwiĘcona zmarłym         .        mieszkaŃcom Gorcowego                     </vt:lpstr>
      <vt:lpstr>  Kapliczka murowana na       Równiach Tarchałowskich</vt:lpstr>
      <vt:lpstr>                  Stary krzyŻ</vt:lpstr>
      <vt:lpstr>                    KrzyŻowy gronik </vt:lpstr>
      <vt:lpstr>           PodziĘkowanie</vt:lpstr>
      <vt:lpstr>    Prezentacje wykonali</vt:lpstr>
      <vt:lpstr>   DziĘkujemy            .     za uwagĘ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Maks</dc:creator>
  <cp:lastModifiedBy>Maks</cp:lastModifiedBy>
  <cp:revision>62</cp:revision>
  <dcterms:created xsi:type="dcterms:W3CDTF">2017-01-22T18:39:22Z</dcterms:created>
  <dcterms:modified xsi:type="dcterms:W3CDTF">2017-01-26T21:41:51Z</dcterms:modified>
</cp:coreProperties>
</file>